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0" r:id="rId5"/>
    <p:sldId id="267" r:id="rId6"/>
    <p:sldId id="261" r:id="rId7"/>
    <p:sldId id="277" r:id="rId8"/>
    <p:sldId id="262" r:id="rId9"/>
    <p:sldId id="278" r:id="rId10"/>
    <p:sldId id="268" r:id="rId11"/>
    <p:sldId id="273" r:id="rId12"/>
    <p:sldId id="275" r:id="rId13"/>
    <p:sldId id="279" r:id="rId14"/>
    <p:sldId id="263" r:id="rId15"/>
    <p:sldId id="276" r:id="rId16"/>
    <p:sldId id="265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E68C-E670-4429-A7BC-E6280581522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7C440-6E4C-469F-9139-071E18C99F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C440-6E4C-469F-9139-071E18C99F4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4A843-9DAE-47B3-8348-1A4C977531E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4A843-9DAE-47B3-8348-1A4C977531E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7C440-6E4C-469F-9139-071E18C99F4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ose-flower-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52400"/>
            <a:ext cx="8763000" cy="6477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19545" y="3505200"/>
            <a:ext cx="8229600" cy="1143000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1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8705" y="2057400"/>
            <a:ext cx="8229600" cy="1143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আজকের  পাঠে সবাইকে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981200"/>
            <a:ext cx="6248400" cy="3581400"/>
          </a:xfr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মোহাম্মদ মিজানুর রহমান মজুমদার </a:t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ভিরাল্লা এস. কে. উচ্চ বিদ্যালয়</a:t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দেবিদ্বার, কুমিল্লা।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১৮তম ব্যাচ(১৮-০৩—৩০-০৩-২০১৩)</a:t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মোবাইল ০১৮১৬-২৭৩৪৫১</a:t>
            </a: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mijanmazumdar@yahoo.com</a:t>
            </a:r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</a:b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H:\Individual Picture\DSC05982.JPG"/>
          <p:cNvPicPr>
            <a:picLocks noChangeAspect="1" noChangeArrowheads="1"/>
          </p:cNvPicPr>
          <p:nvPr/>
        </p:nvPicPr>
        <p:blipFill>
          <a:blip r:embed="rId2" cstate="print"/>
          <a:srcRect t="1408"/>
          <a:stretch>
            <a:fillRect/>
          </a:stretch>
        </p:blipFill>
        <p:spPr bwMode="auto">
          <a:xfrm>
            <a:off x="6553200" y="2228850"/>
            <a:ext cx="2514600" cy="2724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90600" y="609600"/>
            <a:ext cx="7315200" cy="54864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শ্রেণি-সপ্তম</a:t>
            </a:r>
          </a:p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অধ্যায়, 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প্রথম পরিচ্ছেদ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৫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মিঃ</a:t>
            </a: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 ২৫/০৩/২০১৩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Administrator\Desktop\Election\vot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581400"/>
            <a:ext cx="3962400" cy="2743200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1030" name="Picture 6" descr="C:\Documents and Settings\Administrator\Desktop\Election\vote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85800"/>
            <a:ext cx="4343400" cy="2438400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</p:pic>
      <p:pic>
        <p:nvPicPr>
          <p:cNvPr id="1031" name="Picture 7" descr="C:\Documents and Settings\Administrator\Desktop\Election\vote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85800"/>
            <a:ext cx="4191000" cy="2362200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81000" y="3124200"/>
            <a:ext cx="3962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ভোট দেয়ার জন্য দাঁড়িয়ে আছে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3124200"/>
            <a:ext cx="3962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ব্যালট পেপার নিচ্ছে 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6400800"/>
            <a:ext cx="3962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ভোট দিচ্ছে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46038"/>
            <a:ext cx="8229600" cy="4873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ছবিগুলোতে তোমরা কি দেখতে পাচ্ছ</a:t>
            </a:r>
            <a:r>
              <a:rPr lang="en-US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4" descr="C:\Documents and Settings\Administrator\Desktop\Election\vote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581400"/>
            <a:ext cx="43434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Documents and Settings\Administrator\Desktop\Election\vote1.jpg"/>
          <p:cNvPicPr>
            <a:picLocks noChangeAspect="1" noChangeArrowheads="1"/>
          </p:cNvPicPr>
          <p:nvPr/>
        </p:nvPicPr>
        <p:blipFill>
          <a:blip r:embed="rId2"/>
          <a:srcRect t="32558" r="40298"/>
          <a:stretch>
            <a:fillRect/>
          </a:stretch>
        </p:blipFill>
        <p:spPr bwMode="auto">
          <a:xfrm>
            <a:off x="162910" y="228600"/>
            <a:ext cx="8828690" cy="640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ounded Rectangle 4"/>
          <p:cNvSpPr/>
          <p:nvPr/>
        </p:nvSpPr>
        <p:spPr>
          <a:xfrm>
            <a:off x="0" y="2667000"/>
            <a:ext cx="9144000" cy="26670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নির্বাচন ব্যবস্থা </a:t>
            </a:r>
            <a:endParaRPr lang="en-US" sz="88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2362200" y="83125"/>
            <a:ext cx="4267200" cy="755075"/>
          </a:xfrm>
          <a:prstGeom prst="flowChartTermina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1219200"/>
            <a:ext cx="8763000" cy="48782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</a:p>
          <a:p>
            <a:pPr>
              <a:buFont typeface="Wingdings" pitchFamily="2" charset="2"/>
              <a:buChar char="v"/>
            </a:pPr>
            <a:endParaRPr lang="bn-BD" sz="7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নির্বাচন কী বলতে পারবে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নির্বাচন পদ্ধতি সনাক্ত করতে পারবে</a:t>
            </a:r>
          </a:p>
          <a:p>
            <a:pPr>
              <a:buFont typeface="Wingdings" pitchFamily="2" charset="2"/>
              <a:buChar char="v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প্রত্যক্ষ ও পরোক্ষ নির্বাচনের পার্থক্য নির্ণয়   </a:t>
            </a:r>
          </a:p>
          <a:p>
            <a:r>
              <a:rPr lang="en-US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</a:p>
          <a:p>
            <a:pPr>
              <a:buFont typeface="Wingdings" pitchFamily="2" charset="2"/>
              <a:buChar char="v"/>
            </a:pPr>
            <a:r>
              <a:rPr lang="bn-BD" sz="440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নির্বাচনের গুরুত্ব ব্যাখ্যা করতে পারবে।</a:t>
            </a:r>
            <a:endParaRPr lang="bn-BD" sz="44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bn-BD" sz="44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Election\st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191000"/>
            <a:ext cx="3200400" cy="19050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Desktop\Election\st 1.jp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 l="51162"/>
          <a:stretch>
            <a:fillRect/>
          </a:stretch>
        </p:blipFill>
        <p:spPr bwMode="auto">
          <a:xfrm>
            <a:off x="6172200" y="4038600"/>
            <a:ext cx="22098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Documents and Settings\Administrator\Desktop\Election\images 36.jpg"/>
          <p:cNvPicPr>
            <a:picLocks noChangeAspect="1" noChangeArrowheads="1"/>
          </p:cNvPicPr>
          <p:nvPr/>
        </p:nvPicPr>
        <p:blipFill>
          <a:blip r:embed="rId4"/>
          <a:srcRect r="7200" b="6726"/>
          <a:stretch>
            <a:fillRect/>
          </a:stretch>
        </p:blipFill>
        <p:spPr bwMode="auto">
          <a:xfrm>
            <a:off x="3276600" y="2362200"/>
            <a:ext cx="2209800" cy="198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 descr="C:\Documents and Settings\Administrator\Desktop\Election\st 5.jpg"/>
          <p:cNvPicPr>
            <a:picLocks noChangeAspect="1" noChangeArrowheads="1"/>
          </p:cNvPicPr>
          <p:nvPr/>
        </p:nvPicPr>
        <p:blipFill>
          <a:blip r:embed="rId5"/>
          <a:srcRect l="42500" r="27500" b="51553"/>
          <a:stretch>
            <a:fillRect/>
          </a:stretch>
        </p:blipFill>
        <p:spPr bwMode="auto">
          <a:xfrm>
            <a:off x="6453452" y="304800"/>
            <a:ext cx="2233348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ight Arrow Callout 15"/>
          <p:cNvSpPr/>
          <p:nvPr/>
        </p:nvSpPr>
        <p:spPr>
          <a:xfrm>
            <a:off x="3505200" y="4419600"/>
            <a:ext cx="2514600" cy="1828800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 নেতা পদে মেহেদী কে ভোট দিন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0" name="Picture 6" descr="C:\Documents and Settings\Administrator\Desktop\Election\st 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228600"/>
            <a:ext cx="3200400" cy="2228850"/>
          </a:xfrm>
          <a:prstGeom prst="rect">
            <a:avLst/>
          </a:prstGeom>
          <a:noFill/>
        </p:spPr>
      </p:pic>
      <p:sp>
        <p:nvSpPr>
          <p:cNvPr id="17" name="Right Arrow Callout 16"/>
          <p:cNvSpPr/>
          <p:nvPr/>
        </p:nvSpPr>
        <p:spPr>
          <a:xfrm>
            <a:off x="3733800" y="304800"/>
            <a:ext cx="2486891" cy="1981200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 নেতা পদে ইয়াসমিন কে ভোট দিন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25908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শ্রেণিকক্ষ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" y="61722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শ্রেণিকক্ষ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00800" y="28194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শ্রেণিনেতা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77000" y="61722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শ্রেণিনেতা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4" grpId="0" animBg="1"/>
      <p:bldP spid="15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 rot="10800000">
            <a:off x="1695116" y="128812"/>
            <a:ext cx="5334000" cy="1752600"/>
          </a:xfrm>
          <a:prstGeom prst="star5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Decision 3"/>
          <p:cNvSpPr/>
          <p:nvPr/>
        </p:nvSpPr>
        <p:spPr>
          <a:xfrm>
            <a:off x="2362200" y="152400"/>
            <a:ext cx="3962400" cy="1295400"/>
          </a:xfrm>
          <a:prstGeom prst="flowChartDecis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2133600"/>
            <a:ext cx="7315200" cy="3276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নির্বাচন কী?</a:t>
            </a:r>
            <a:endParaRPr lang="en-US" sz="54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0" y="5791200"/>
            <a:ext cx="2667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সময়ঃ ২ মি.</a:t>
            </a:r>
            <a:endParaRPr lang="en-US" dirty="0"/>
          </a:p>
        </p:txBody>
      </p:sp>
      <p:graphicFrame>
        <p:nvGraphicFramePr>
          <p:cNvPr id="2050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39000" y="685800"/>
          <a:ext cx="914400" cy="714375"/>
        </p:xfrm>
        <a:graphic>
          <a:graphicData uri="http://schemas.openxmlformats.org/presentationml/2006/ole">
            <p:oleObj spid="_x0000_s2050" name="Package" showAsIcon="1" r:id="rId4" imgW="914400" imgH="714240" progId="Package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istrator\Desktop\Election\jatiya sangs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4509796" cy="2514600"/>
          </a:xfrm>
          <a:prstGeom prst="rect">
            <a:avLst/>
          </a:prstGeom>
          <a:noFill/>
          <a:ln w="57150">
            <a:solidFill>
              <a:srgbClr val="000099"/>
            </a:solidFill>
          </a:ln>
        </p:spPr>
      </p:pic>
      <p:pic>
        <p:nvPicPr>
          <p:cNvPr id="11" name="Picture 2" descr="C:\Documents and Settings\Administrator\Desktop\Election\banggabhab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"/>
            <a:ext cx="4191000" cy="2514600"/>
          </a:xfrm>
          <a:prstGeom prst="rect">
            <a:avLst/>
          </a:prstGeom>
          <a:noFill/>
          <a:ln w="57150">
            <a:solidFill>
              <a:srgbClr val="000099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762000" y="2743200"/>
            <a:ext cx="2971800" cy="457200"/>
          </a:xfrm>
          <a:prstGeom prst="rect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জাতীয় সংসদ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6400" y="2743200"/>
            <a:ext cx="2971800" cy="533400"/>
          </a:xfrm>
          <a:prstGeom prst="rect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বঙ্গভবন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4" descr="C:\Documents and Settings\Administrator\Desktop\Election\khaleda.jpg"/>
          <p:cNvPicPr>
            <a:picLocks noChangeAspect="1" noChangeArrowheads="1"/>
          </p:cNvPicPr>
          <p:nvPr/>
        </p:nvPicPr>
        <p:blipFill>
          <a:blip r:embed="rId4"/>
          <a:srcRect l="22425" t="32558" r="21512" b="9302"/>
          <a:stretch>
            <a:fillRect/>
          </a:stretch>
        </p:blipFill>
        <p:spPr bwMode="auto">
          <a:xfrm>
            <a:off x="76200" y="3352800"/>
            <a:ext cx="2286000" cy="1905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19" name="Picture 5" descr="C:\Documents and Settings\Administrator\Desktop\Election\hasina11.jpg"/>
          <p:cNvPicPr>
            <a:picLocks noChangeAspect="1" noChangeArrowheads="1"/>
          </p:cNvPicPr>
          <p:nvPr/>
        </p:nvPicPr>
        <p:blipFill>
          <a:blip r:embed="rId5"/>
          <a:srcRect l="16364" t="11111" r="1818"/>
          <a:stretch>
            <a:fillRect/>
          </a:stretch>
        </p:blipFill>
        <p:spPr bwMode="auto">
          <a:xfrm>
            <a:off x="2362200" y="3352800"/>
            <a:ext cx="2209800" cy="1905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" name="Picture 3" descr="C:\Documents and Settings\Administrator\Desktop\Election\presiden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0" y="3352800"/>
            <a:ext cx="3886200" cy="1995351"/>
          </a:xfrm>
          <a:prstGeom prst="rect">
            <a:avLst/>
          </a:prstGeom>
          <a:noFill/>
          <a:ln w="57150">
            <a:solidFill>
              <a:srgbClr val="FF3300"/>
            </a:solidFill>
          </a:ln>
        </p:spPr>
      </p:pic>
      <p:sp>
        <p:nvSpPr>
          <p:cNvPr id="21" name="Rectangle 20"/>
          <p:cNvSpPr/>
          <p:nvPr/>
        </p:nvSpPr>
        <p:spPr>
          <a:xfrm>
            <a:off x="0" y="5486400"/>
            <a:ext cx="8991600" cy="1295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কাজ(সময়ঃ ৩ মিনিট)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নির্বাচনপদ্ধতি কয় ধরনের ও কি কি? ছবি দেখে উল্লেখ কর। </a:t>
            </a:r>
          </a:p>
          <a:p>
            <a:pPr algn="ctr"/>
            <a:endParaRPr lang="bn-BD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Administrator\Desktop\Election\khaleda.jpg"/>
          <p:cNvPicPr>
            <a:picLocks noChangeAspect="1" noChangeArrowheads="1"/>
          </p:cNvPicPr>
          <p:nvPr/>
        </p:nvPicPr>
        <p:blipFill>
          <a:blip r:embed="rId3"/>
          <a:srcRect l="22425" t="32558" r="21512" b="9302"/>
          <a:stretch>
            <a:fillRect/>
          </a:stretch>
        </p:blipFill>
        <p:spPr bwMode="auto">
          <a:xfrm>
            <a:off x="381000" y="381000"/>
            <a:ext cx="3886200" cy="2946400"/>
          </a:xfrm>
          <a:prstGeom prst="rect">
            <a:avLst/>
          </a:prstGeom>
          <a:noFill/>
        </p:spPr>
      </p:pic>
      <p:pic>
        <p:nvPicPr>
          <p:cNvPr id="2053" name="Picture 5" descr="C:\Documents and Settings\Administrator\Desktop\Election\hasina11.jpg"/>
          <p:cNvPicPr>
            <a:picLocks noChangeAspect="1" noChangeArrowheads="1"/>
          </p:cNvPicPr>
          <p:nvPr/>
        </p:nvPicPr>
        <p:blipFill>
          <a:blip r:embed="rId4"/>
          <a:srcRect l="16364" t="11111" r="1818"/>
          <a:stretch>
            <a:fillRect/>
          </a:stretch>
        </p:blipFill>
        <p:spPr bwMode="auto">
          <a:xfrm>
            <a:off x="4648200" y="381000"/>
            <a:ext cx="4343400" cy="2997200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228600" y="5791200"/>
            <a:ext cx="8686800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সরাসরি ভোটে নির্বাচিত</a:t>
            </a:r>
            <a:endParaRPr lang="en-US" sz="54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477000" y="3657600"/>
            <a:ext cx="1752600" cy="17526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 দল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8200" y="3581400"/>
            <a:ext cx="2057400" cy="1981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বিরোধী দল 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5603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86200" y="4876800"/>
          <a:ext cx="914400" cy="714375"/>
        </p:xfrm>
        <a:graphic>
          <a:graphicData uri="http://schemas.openxmlformats.org/presentationml/2006/ole">
            <p:oleObj spid="_x0000_s25603" name="Package" showAsIcon="1" r:id="rId5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Election\union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3962400" cy="2570020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762000" y="6324600"/>
            <a:ext cx="7543800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সরাসরি ভোটে  নির্বাচিত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C:\Documents and Settings\Administrator\Desktop\Election\images 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2800"/>
            <a:ext cx="4226011" cy="2743200"/>
          </a:xfrm>
          <a:prstGeom prst="rect">
            <a:avLst/>
          </a:prstGeom>
          <a:noFill/>
        </p:spPr>
      </p:pic>
      <p:pic>
        <p:nvPicPr>
          <p:cNvPr id="10" name="Picture 3" descr="C:\Documents and Settings\Administrator\Desktop\Election\mp 1.jpg"/>
          <p:cNvPicPr>
            <a:picLocks noChangeAspect="1" noChangeArrowheads="1"/>
          </p:cNvPicPr>
          <p:nvPr/>
        </p:nvPicPr>
        <p:blipFill>
          <a:blip r:embed="rId4"/>
          <a:srcRect l="3333" t="13333" r="16667" b="11111"/>
          <a:stretch>
            <a:fillRect/>
          </a:stretch>
        </p:blipFill>
        <p:spPr bwMode="auto">
          <a:xfrm>
            <a:off x="4724400" y="457200"/>
            <a:ext cx="3886200" cy="25908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228600" y="2971800"/>
            <a:ext cx="2057400" cy="838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জনগণের  ভোটে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" y="4724400"/>
            <a:ext cx="3352800" cy="1295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সংসদ সদস্য / ইউনিয়ন পরিষদের সদস্য ও চেয়ারম্যান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3907692">
            <a:off x="1270534" y="4024878"/>
            <a:ext cx="1020835" cy="7620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নির্বাচিত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bn-BD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পরোক্ষ ভাবে নির্বাচিত  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rot="20348494">
            <a:off x="984124" y="1650141"/>
            <a:ext cx="2743200" cy="17526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রাষ্ট্রপতি, প্রধান মন্ত্রী, সংরক্ষিত মহিলা সদস্য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71800" y="4648200"/>
            <a:ext cx="3124200" cy="1981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নির্বাচিত সংসদ সদস্যদের ভোটে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Documents and Settings\Administrator\Desktop\Election\bangladesh-sheikh-hasina-victory-ele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295400"/>
            <a:ext cx="3352800" cy="3048000"/>
          </a:xfrm>
          <a:prstGeom prst="rect">
            <a:avLst/>
          </a:prstGeom>
          <a:noFill/>
        </p:spPr>
      </p:pic>
      <p:sp>
        <p:nvSpPr>
          <p:cNvPr id="10" name="Notched Right Arrow 9"/>
          <p:cNvSpPr/>
          <p:nvPr/>
        </p:nvSpPr>
        <p:spPr>
          <a:xfrm rot="21269429">
            <a:off x="3369641" y="2367071"/>
            <a:ext cx="2344364" cy="954169"/>
          </a:xfrm>
          <a:prstGeom prst="notchedRightArrow">
            <a:avLst>
              <a:gd name="adj1" fmla="val 50000"/>
              <a:gd name="adj2" fmla="val 4598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নির্বাচিত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066800"/>
            <a:ext cx="17526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ভোটদাতা</a:t>
            </a: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9800" y="1066800"/>
            <a:ext cx="2971800" cy="9906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নির্বাচিত প্রতিনিধি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>
            <a:stCxn id="2" idx="3"/>
          </p:cNvCxnSpPr>
          <p:nvPr/>
        </p:nvCxnSpPr>
        <p:spPr>
          <a:xfrm>
            <a:off x="1828800" y="1524000"/>
            <a:ext cx="4114800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590800" y="1066800"/>
            <a:ext cx="29718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সরাসরি ভোট প্রদান</a:t>
            </a:r>
          </a:p>
          <a:p>
            <a:pPr algn="ctr"/>
            <a:endParaRPr lang="bn-BD" sz="3200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সরাসরি ভোট প্রদান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2438400"/>
            <a:ext cx="2514600" cy="609600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প্রত্যক্ষ নির্বাচন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3810000"/>
            <a:ext cx="17526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ভোটদাতা</a:t>
            </a:r>
            <a:endParaRPr lang="en-US" sz="3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67000" y="3810000"/>
            <a:ext cx="3276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মধ্যবর্তী সংস্থা/প্রতিনিধি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29400" y="3810000"/>
            <a:ext cx="22860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চূড়ান্ত প্রতিনিধি</a:t>
            </a:r>
            <a:endParaRPr lang="en-US" sz="32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>
            <a:stCxn id="11" idx="3"/>
            <a:endCxn id="12" idx="1"/>
          </p:cNvCxnSpPr>
          <p:nvPr/>
        </p:nvCxnSpPr>
        <p:spPr>
          <a:xfrm>
            <a:off x="1905000" y="4267200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43600" y="4191000"/>
            <a:ext cx="7620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295400" y="5181600"/>
            <a:ext cx="1676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 নির্বাচন</a:t>
            </a:r>
            <a:endParaRPr lang="en-US" sz="24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86400" y="5181600"/>
            <a:ext cx="19050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দ্বিতীয়বার নির্বাচন</a:t>
            </a:r>
            <a:endParaRPr lang="en-US" sz="24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1790700" y="4686300"/>
            <a:ext cx="8382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5905500" y="4610100"/>
            <a:ext cx="8382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971800" y="5791200"/>
            <a:ext cx="2819400" cy="609600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পরোক্ষ নির্বাচন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819400" y="457200"/>
            <a:ext cx="3733800" cy="91440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000" y="1828800"/>
            <a:ext cx="7239000" cy="2971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প্রত্যক্ষ ও পরোক্ষ নির্বাচনের দু’টি পার্থক্য উল্লেখপূর্বক প্রত্যক্ষ নির্বাচনের গুরুত্ব উল্লেখ করো।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0" y="5791200"/>
            <a:ext cx="2667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6</a:t>
            </a:r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মি.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55512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নির্বাচন কি?        </a:t>
            </a:r>
          </a:p>
          <a:p>
            <a:pPr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প্রত্যক্ষ নির্বাচন কি?</a:t>
            </a:r>
          </a:p>
          <a:p>
            <a:pPr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পরোক্ষ নির্বাচন কি?</a:t>
            </a:r>
          </a:p>
          <a:p>
            <a:pPr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প্রত্যক্ষ ভাবে কারা নির্বাচিত হয়?</a:t>
            </a:r>
          </a:p>
          <a:p>
            <a:pPr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 পরোক্ষ ভাবে কারা নির্বাচিত হয়?</a:t>
            </a:r>
            <a:endParaRPr lang="en-US" sz="44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40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প্রত্যক্ষ ও পরোক্ষ নির্বাচনের দু’টি পার্থক্য বলো।</a:t>
            </a:r>
            <a:endParaRPr lang="en-US" sz="44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sz="44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09800" y="152400"/>
            <a:ext cx="4038600" cy="609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2438400"/>
            <a:ext cx="8153400" cy="2667000"/>
          </a:xfrm>
          <a:prstGeom prst="roundRect">
            <a:avLst/>
          </a:prstGeo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“প্রত্যক্ষ নির্বাচনের মাধ্যমেই গণতন্ত্র প্রতিষ্ঠা সম্ভব”কথটি ব্যাখ্যা করো।  </a:t>
            </a:r>
            <a:endParaRPr lang="en-US" sz="4000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urved Down Ribbon 7"/>
          <p:cNvSpPr/>
          <p:nvPr/>
        </p:nvSpPr>
        <p:spPr>
          <a:xfrm>
            <a:off x="1981200" y="304800"/>
            <a:ext cx="5105400" cy="990600"/>
          </a:xfrm>
          <a:prstGeom prst="ellipseRibbon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tor\My Documents\My Pictures\rose-flower-bouquets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0"/>
            <a:ext cx="7467600" cy="6096000"/>
          </a:xfrm>
          <a:prstGeom prst="rect">
            <a:avLst/>
          </a:prstGeom>
          <a:noFill/>
          <a:ln w="57150">
            <a:noFill/>
          </a:ln>
        </p:spPr>
      </p:pic>
      <p:sp>
        <p:nvSpPr>
          <p:cNvPr id="8" name="Rounded Rectangle 7"/>
          <p:cNvSpPr/>
          <p:nvPr/>
        </p:nvSpPr>
        <p:spPr>
          <a:xfrm>
            <a:off x="838200" y="381000"/>
            <a:ext cx="7696200" cy="6172200"/>
          </a:xfrm>
          <a:prstGeom prst="roundRect">
            <a:avLst/>
          </a:prstGeom>
          <a:noFill/>
          <a:ln w="762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আন্তরিক সহযোগিতার জন্য সকলকে</a:t>
            </a:r>
          </a:p>
          <a:p>
            <a:pPr algn="ctr"/>
            <a:r>
              <a:rPr lang="bn-BD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  <a:p>
            <a:pPr algn="ctr"/>
            <a:endParaRPr lang="bn-BD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257</Words>
  <Application>Microsoft Office PowerPoint</Application>
  <PresentationFormat>On-screen Show (4:3)</PresentationFormat>
  <Paragraphs>83</Paragraphs>
  <Slides>17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</vt:lpstr>
      <vt:lpstr>স্বাগতম</vt:lpstr>
      <vt:lpstr> মোহাম্মদ মিজানুর রহমান মজুমদার  সহকারী শিক্ষক ভিরাল্লা এস. কে. উচ্চ বিদ্যালয় দেবিদ্বার, কুমিল্লা। ১৮তম ব্যাচ(১৮-০৩—৩০-০৩-২০১৩) মোবাইল ০১৮১৬-২৭৩৪৫১ mijanmazumdar@yahoo.com </vt:lpstr>
      <vt:lpstr>Slide 3</vt:lpstr>
      <vt:lpstr>ছবিগুলোতে তোমরা কি দেখতে পাচ্ছ? </vt:lpstr>
      <vt:lpstr>Slide 5</vt:lpstr>
      <vt:lpstr>Slide 6</vt:lpstr>
      <vt:lpstr>Slide 7</vt:lpstr>
      <vt:lpstr>Slide 8</vt:lpstr>
      <vt:lpstr>Slide 9</vt:lpstr>
      <vt:lpstr>Slide 10</vt:lpstr>
      <vt:lpstr>Slide 11</vt:lpstr>
      <vt:lpstr>পরোক্ষ ভাবে নির্বাচিত  </vt:lpstr>
      <vt:lpstr>Slide 13</vt:lpstr>
      <vt:lpstr>Slide 14</vt:lpstr>
      <vt:lpstr>মূল্যায়ন 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ttc</cp:lastModifiedBy>
  <cp:revision>160</cp:revision>
  <dcterms:created xsi:type="dcterms:W3CDTF">2006-08-16T00:00:00Z</dcterms:created>
  <dcterms:modified xsi:type="dcterms:W3CDTF">2013-04-12T12:28:51Z</dcterms:modified>
</cp:coreProperties>
</file>